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93"/>
    <a:srgbClr val="BBBB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584"/>
    <p:restoredTop sz="60258"/>
  </p:normalViewPr>
  <p:slideViewPr>
    <p:cSldViewPr snapToGrid="0" snapToObjects="1">
      <p:cViewPr varScale="1">
        <p:scale>
          <a:sx n="65" d="100"/>
          <a:sy n="65" d="100"/>
        </p:scale>
        <p:origin x="52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AFDB27-61BF-5B43-B82E-C9B89432141A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4F51C-FA8A-804C-AF48-5DEF1A8D34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557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B4F51C-FA8A-804C-AF48-5DEF1A8D34F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312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B4F51C-FA8A-804C-AF48-5DEF1A8D34F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5250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B4F51C-FA8A-804C-AF48-5DEF1A8D34F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13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633F7-8B52-9948-AD1D-C3210FB50B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906AC-1EE3-AD44-8036-284B1B4E7D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B06E4A-FBA5-AD46-9496-2775CA9EE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ACAA2-C618-CD41-BF0A-BF07FD0C2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7CE8EC-4DAA-0244-9264-6AC6D9F92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9696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B0A27-B85B-2146-ACDE-F13E79825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1C60A7-A5E4-7642-AA3D-FB848288D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8A1ABA-8036-394F-B3AD-57B0C5AB8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C7969B-9813-B942-ADC3-760D26B89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0CCFFA-754E-A34F-899F-C037B08A1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522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4A3FC3-EEC4-2649-879D-58D4519F87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CEEBB9-4C8B-9144-922F-BD4D8260E2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93EFD3-AC23-094C-9873-7A6E323BA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5C05E1-8404-B540-873A-72B4D12E5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7199A-FC5D-4B40-940C-5834AE61B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220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3C433C-905E-884E-B64E-6C25DEEF1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43A06-05AA-944B-9BBD-9C8605167E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FB55E-3634-474A-A79C-E1A50F35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7404C-B24A-6D4D-9982-65256C34E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167419-88CF-7F4B-A4F0-CABB34BF0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72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8860-ED3E-874F-A1DB-1D40334CB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B91C96-66B6-364F-BED4-C510214E3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88BC5-E3A5-1F4A-A253-269CC47BB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50C0E-5DF5-B243-A4AF-84D385366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134B2-4211-F84F-A6D5-3107B6564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488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13557-C0F9-844D-90BF-0ECDB1290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BD027-A068-CD4A-A44A-245906EFFB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0640AA-BB8C-C14B-9EC4-991D503E5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0E6044-6334-BA4F-B7B5-FF1D84F5F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68369-C720-994F-A453-131784BF7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72C80D-38A4-9E43-B307-C7488E661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066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254A7-56BF-734E-AAD7-814591A449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E7DB04-432E-1F46-B130-184D9B9AE9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5AEF5B-7323-1449-8C81-FF993B2C4A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8B7305-41CC-6549-AFFC-A5FA43BEFF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025C8C-A479-5540-AA18-AF89D22D7C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46C2BD-BDC1-4C4B-B665-BE87823FC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9191DE-27EC-3B4D-ADE5-74BA0CED9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938B50-5BAE-B64A-A806-CA3E934BD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4178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2ED350-489B-3742-B821-8C724E78F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973D8F6-2CB4-5C4F-9030-7F5B4A4B5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2C8283-2218-604B-81AC-E6F961B3D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FA4D55-B575-CF43-839E-7623A5617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31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ABDD47-F26F-8247-8256-BCE082ABC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7BDC21-1B32-2D42-8020-D6F32CDA8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3D2C3-8CE8-5B43-AE8E-59E34DEC2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301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8E60E-D18F-4440-8A58-A56D8F9995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3D2BC-A2C7-7247-B5CC-355DD58214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6B9642-DC06-0248-9020-DDF18A03E0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0C9C28-F8DE-634E-BAA9-80B2C20B1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2B96A2-ABDB-6748-AC2F-2416BA000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33C9A4-06BD-9E4F-96AD-AE2A8BB93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151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96B8C-2A82-D448-AC4F-EBB9B4575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A33B587-C2CE-1949-ADBA-2D4E251054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74A121-1976-7F47-99F1-225E5B5ABA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4FD203-5AC8-9B45-B9DC-68BAD8B97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08CDA-A896-A04A-A422-59546B034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818A24-FC89-1747-AF67-E5FFC7F52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430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E65FBD4-AD73-6C4F-9483-804634B2E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B7611E-3694-C949-AD45-BD68F14529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23E5F8-0F9F-644E-93A7-C54E352EC4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E23EC-70AC-BC4B-8CB1-1CD3574E81D9}" type="datetimeFigureOut">
              <a:rPr lang="en-US" smtClean="0"/>
              <a:t>3/11/19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C5730-6686-5D48-941D-8E995FDC26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545D3-C141-0E45-93FB-33B8F4A990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3A068-7649-AD4C-9164-8E1DC2BEA0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805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F45E0-E321-6243-AE32-41B1558C9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-100013"/>
            <a:ext cx="12192000" cy="3529013"/>
          </a:xfrm>
          <a:solidFill>
            <a:srgbClr val="7030A0"/>
          </a:solidFill>
        </p:spPr>
        <p:txBody>
          <a:bodyPr/>
          <a:lstStyle/>
          <a:p>
            <a:r>
              <a:rPr lang="en-US" i="1" dirty="0">
                <a:solidFill>
                  <a:srgbClr val="BBBBBB"/>
                </a:solidFill>
                <a:latin typeface="Georgia Pro" panose="02040502050405020303" pitchFamily="18" charset="0"/>
              </a:rPr>
              <a:t>Mental Health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C2C91C-AC87-684B-B88F-288E91D97B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798332"/>
            <a:ext cx="12192000" cy="3059668"/>
          </a:xfrm>
          <a:solidFill>
            <a:srgbClr val="009193"/>
          </a:solidFill>
        </p:spPr>
        <p:txBody>
          <a:bodyPr>
            <a:normAutofit/>
          </a:bodyPr>
          <a:lstStyle/>
          <a:p>
            <a:r>
              <a:rPr lang="en-US" sz="4400" dirty="0">
                <a:solidFill>
                  <a:srgbClr val="BBBBBB"/>
                </a:solidFill>
                <a:latin typeface="+mj-lt"/>
              </a:rPr>
              <a:t>	</a:t>
            </a:r>
            <a:r>
              <a:rPr lang="en-US" sz="4400" i="1" dirty="0">
                <a:solidFill>
                  <a:srgbClr val="BBBBBB"/>
                </a:solidFill>
                <a:latin typeface="Georgia Pro" panose="020F0502020204030204" pitchFamily="34" charset="0"/>
                <a:cs typeface="Georgia Pro" panose="020F0502020204030204" pitchFamily="34" charset="0"/>
              </a:rPr>
              <a:t>Substance abuse- Alcoholism within New Zealand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5602C6-1DF1-134A-818F-591C0A9ABC39}"/>
              </a:ext>
            </a:extLst>
          </p:cNvPr>
          <p:cNvSpPr txBox="1"/>
          <p:nvPr/>
        </p:nvSpPr>
        <p:spPr>
          <a:xfrm>
            <a:off x="0" y="3429000"/>
            <a:ext cx="1219200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91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EACEE-339B-574F-99E0-4E9F96E6E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81553"/>
          </a:xfrm>
          <a:solidFill>
            <a:srgbClr val="7030A0"/>
          </a:solidFill>
        </p:spPr>
        <p:txBody>
          <a:bodyPr/>
          <a:lstStyle/>
          <a:p>
            <a:r>
              <a:rPr lang="en-US" i="1" dirty="0">
                <a:solidFill>
                  <a:srgbClr val="BBBBBB"/>
                </a:solidFill>
                <a:latin typeface="Georgia Pro Light" panose="02040502050405020303" pitchFamily="18" charset="0"/>
              </a:rPr>
              <a:t>Target group-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051A45-D539-D048-8CAB-B8A0D608C5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50885"/>
            <a:ext cx="12192000" cy="4988860"/>
          </a:xfrm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en-US" i="1" dirty="0">
                <a:solidFill>
                  <a:srgbClr val="BBBBBB"/>
                </a:solidFill>
                <a:latin typeface="Georgia Pro Light" panose="02040502050405020303" pitchFamily="18" charset="0"/>
              </a:rPr>
              <a:t>The target group I will be focusing on are people who suffer from alcoholism within New Zealand. One in five NZ adults suffer from alcoholism.</a:t>
            </a:r>
          </a:p>
          <a:p>
            <a:r>
              <a:rPr lang="en-US" i="1" dirty="0">
                <a:solidFill>
                  <a:srgbClr val="BBBBBB"/>
                </a:solidFill>
                <a:latin typeface="Georgia Pro Light" panose="02040502050405020303" pitchFamily="18" charset="0"/>
              </a:rPr>
              <a:t>People of a somewhat older generation, maybe from 20/30- onwards. I have decided to use this demographic as they are less targeted on social media as not everyone of this generation has online profiles such as Facebook etc.  </a:t>
            </a:r>
          </a:p>
          <a:p>
            <a:r>
              <a:rPr lang="en-US" i="1" dirty="0">
                <a:solidFill>
                  <a:srgbClr val="BBBBBB"/>
                </a:solidFill>
                <a:latin typeface="Georgia Pro Light" panose="02040502050405020303" pitchFamily="18" charset="0"/>
              </a:rPr>
              <a:t>This would mean my health promotion initiative would need to be accessible by this generation. </a:t>
            </a:r>
          </a:p>
          <a:p>
            <a:r>
              <a:rPr lang="en-US" i="1" dirty="0">
                <a:solidFill>
                  <a:srgbClr val="BBBBBB"/>
                </a:solidFill>
                <a:latin typeface="Georgia Pro Light" panose="02040502050405020303" pitchFamily="18" charset="0"/>
              </a:rPr>
              <a:t> Top idea so far is to have a little poster/ad/banner on the side of the NZ herald website which people click on, and are sent to the homepage of a new initiative/help line specifically directed at people suffering from alcoholism and mental illness, whether one has caused the other, vice versa.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CE9741-F20C-9545-A1FA-783BE268E8C1}"/>
              </a:ext>
            </a:extLst>
          </p:cNvPr>
          <p:cNvSpPr txBox="1"/>
          <p:nvPr/>
        </p:nvSpPr>
        <p:spPr>
          <a:xfrm>
            <a:off x="0" y="1481553"/>
            <a:ext cx="12192000" cy="36933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rgbClr val="0091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013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A1497E-7B1C-D248-81C6-BEFC9EA59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9193"/>
          </a:solidFill>
        </p:spPr>
        <p:txBody>
          <a:bodyPr/>
          <a:lstStyle/>
          <a:p>
            <a:r>
              <a:rPr lang="en-US" i="1" dirty="0">
                <a:solidFill>
                  <a:srgbClr val="BBBBBB"/>
                </a:solidFill>
                <a:latin typeface="Georgia Pro Light" panose="02040502050405020303" pitchFamily="18" charset="0"/>
              </a:rPr>
              <a:t>Idea-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74549-9D7C-5B48-8393-F28116B408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3"/>
            <a:ext cx="7593496" cy="5032377"/>
          </a:xfrm>
          <a:solidFill>
            <a:srgbClr val="009193"/>
          </a:solidFill>
        </p:spPr>
        <p:txBody>
          <a:bodyPr/>
          <a:lstStyle/>
          <a:p>
            <a:r>
              <a:rPr lang="en-US" i="1" dirty="0">
                <a:solidFill>
                  <a:srgbClr val="BBBBBB"/>
                </a:solidFill>
                <a:latin typeface="Georgia Pro Light" panose="02040502050405020303" pitchFamily="18" charset="0"/>
              </a:rPr>
              <a:t>To the side is an image of I am somewhat hoping to have my poster look like. (Rough idea)</a:t>
            </a:r>
          </a:p>
          <a:p>
            <a:r>
              <a:rPr lang="en-US" i="1" dirty="0">
                <a:solidFill>
                  <a:srgbClr val="BBBBBB"/>
                </a:solidFill>
                <a:latin typeface="Georgia Pro Light" panose="02040502050405020303" pitchFamily="18" charset="0"/>
              </a:rPr>
              <a:t>The use of color has already been explained. </a:t>
            </a:r>
          </a:p>
          <a:p>
            <a:r>
              <a:rPr lang="en-US" i="1" dirty="0">
                <a:solidFill>
                  <a:srgbClr val="BBBBBB"/>
                </a:solidFill>
                <a:latin typeface="Georgia Pro Light" panose="02040502050405020303" pitchFamily="18" charset="0"/>
              </a:rPr>
              <a:t>The images, of the brain and person are a symbol of mental illness. The image of the bottle represents alcoholism. </a:t>
            </a:r>
          </a:p>
          <a:p>
            <a:r>
              <a:rPr lang="en-US" i="1" dirty="0">
                <a:solidFill>
                  <a:srgbClr val="BBBBBB"/>
                </a:solidFill>
                <a:latin typeface="Georgia Pro Light" panose="02040502050405020303" pitchFamily="18" charset="0"/>
              </a:rPr>
              <a:t>So far, I have not fully decided on what I want to write on the banner, I want it to be pretty self-explanatory with little wording but I’m not sure how to get that across yet. 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D4757C-2E5C-DF4B-9197-C1031D414859}"/>
              </a:ext>
            </a:extLst>
          </p:cNvPr>
          <p:cNvSpPr txBox="1"/>
          <p:nvPr/>
        </p:nvSpPr>
        <p:spPr>
          <a:xfrm>
            <a:off x="0" y="1325563"/>
            <a:ext cx="12192000" cy="50006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F625154E-64C0-5942-99F7-D768273F55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6279" y="7579325"/>
            <a:ext cx="2737402" cy="3841564"/>
          </a:xfrm>
          <a:prstGeom prst="rect">
            <a:avLst/>
          </a:prstGeom>
        </p:spPr>
      </p:pic>
      <p:pic>
        <p:nvPicPr>
          <p:cNvPr id="8" name="Picture 7" descr="A close up of a logo&#13;&#10;&#13;&#10;Description automatically generated">
            <a:extLst>
              <a:ext uri="{FF2B5EF4-FFF2-40B4-BE49-F238E27FC236}">
                <a16:creationId xmlns:a16="http://schemas.microsoft.com/office/drawing/2014/main" id="{3663CA58-24B7-9942-AD7A-B0CA97852B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3496" y="573329"/>
            <a:ext cx="4644887" cy="628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687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247</Words>
  <Application>Microsoft Macintosh PowerPoint</Application>
  <PresentationFormat>Widescreen</PresentationFormat>
  <Paragraphs>15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Georgia Pro</vt:lpstr>
      <vt:lpstr>Georgia Pro Light</vt:lpstr>
      <vt:lpstr>Office Theme</vt:lpstr>
      <vt:lpstr>Mental Health </vt:lpstr>
      <vt:lpstr>Target group- </vt:lpstr>
      <vt:lpstr>Idea-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Health </dc:title>
  <dc:creator>Alexa Grace Cunningham</dc:creator>
  <cp:lastModifiedBy>Alexa Grace Cunningham</cp:lastModifiedBy>
  <cp:revision>12</cp:revision>
  <dcterms:created xsi:type="dcterms:W3CDTF">2019-02-27T22:59:18Z</dcterms:created>
  <dcterms:modified xsi:type="dcterms:W3CDTF">2019-03-10T20:51:37Z</dcterms:modified>
</cp:coreProperties>
</file>